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5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ge.yandex.ru/chemistry-gia/" TargetMode="External"/><Relationship Id="rId2" Type="http://schemas.openxmlformats.org/officeDocument/2006/relationships/hyperlink" Target="http://www.fipi.ru/view/sections/227/docs/628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rystalgraphics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ГИА А9,Display Only,A,0,0,3,0,Yes,0,EN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75379" y="692696"/>
            <a:ext cx="8393242" cy="2808312"/>
          </a:xfrm>
          <a:prstGeom prst="rect">
            <a:avLst/>
          </a:prstGeom>
          <a:blipFill dpi="0" rotWithShape="1">
            <a:blip r:embed="rId3" cstate="print">
              <a:alphaModFix amt="88000"/>
            </a:blip>
            <a:srcRect/>
            <a:tile tx="0" ty="0" sx="100000" sy="100000" flip="none" algn="tl"/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Подготовка к ГИА</a:t>
            </a:r>
          </a:p>
          <a:p>
            <a:pPr algn="ctr"/>
            <a:r>
              <a:rPr lang="ru-RU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А9. Химические свойства простых веществ: металлов и неметаллов</a:t>
            </a:r>
            <a:endParaRPr lang="ru-RU" sz="4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11860" y="4581128"/>
            <a:ext cx="2520280" cy="1766637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Химия</a:t>
            </a:r>
            <a:endParaRPr lang="ru-RU" sz="3200" b="1" dirty="0">
              <a:solidFill>
                <a:srgbClr val="002060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Часть А</a:t>
            </a:r>
            <a:endParaRPr lang="ru-RU" sz="3200" b="1" dirty="0">
              <a:solidFill>
                <a:srgbClr val="002060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ru-RU" sz="3200" b="1" dirty="0">
                <a:solidFill>
                  <a:srgbClr val="002060"/>
                </a:solidFill>
              </a:rPr>
              <a:t>Тест </a:t>
            </a:r>
            <a:r>
              <a:rPr lang="ru-RU" sz="3200" b="1" dirty="0" smtClean="0">
                <a:solidFill>
                  <a:srgbClr val="002060"/>
                </a:solidFill>
              </a:rPr>
              <a:t>9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9,4 Answers,C,60,3,4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011683" y="2924944"/>
          <a:ext cx="7120634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6364550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вода и </a:t>
                      </a:r>
                      <a:r>
                        <a:rPr lang="ru-RU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гидроксид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натрия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оксид серы(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и оксид алюминия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соляная кислота и нитрат серебра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сульфат меди(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II)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вода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187624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908720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9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Цинк при комнатной температуре вступает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в реакцию с каждым веществом пары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10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224990" y="2924944"/>
          <a:ext cx="4694021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3937937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оксидом серы(VI)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серой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оксидом углерода(II)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водородом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2411760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908720"/>
            <a:ext cx="8712968" cy="101566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10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Кислород </a:t>
            </a:r>
            <a:r>
              <a:rPr lang="ru-RU" sz="3200" b="1" u="sng" dirty="0" smtClean="0">
                <a:solidFill>
                  <a:srgbClr val="002060"/>
                </a:solidFill>
              </a:rPr>
              <a:t>не реагирует</a:t>
            </a:r>
            <a:r>
              <a:rPr lang="ru-RU" sz="3200" b="1" dirty="0" smtClean="0">
                <a:solidFill>
                  <a:srgbClr val="002060"/>
                </a:solidFill>
              </a:rPr>
              <a:t> с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640960" cy="5693866"/>
          </a:xfrm>
          <a:prstGeom prst="rect">
            <a:avLst/>
          </a:prstGeom>
          <a:solidFill>
            <a:schemeClr val="lt1">
              <a:alpha val="82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Источник:</a:t>
            </a:r>
          </a:p>
          <a:p>
            <a:pPr lvl="0">
              <a:buFont typeface="Arial" pitchFamily="34" charset="0"/>
              <a:buChar char="•"/>
            </a:pPr>
            <a:r>
              <a:rPr lang="ru-RU" dirty="0"/>
              <a:t>Спецификация контрольных измерительных материалов для проведения в 2013 году государственной (итоговой) аттестации (в новой форме) по ХИМИИ обучающихся, освоивших основные общеобразовательные программы основного общего образования </a:t>
            </a:r>
            <a:r>
              <a:rPr lang="ru-RU" u="sng" dirty="0">
                <a:hlinkClick r:id="rId2"/>
              </a:rPr>
              <a:t>http://www.fipi.ru/view/sections/227/docs/628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Демонстрационный вариант контрольных измерительных материалов для проведения в 2013 году государственной (итоговой) аттестации (в новой форме) по ХИМИИ обучающихся, освоивших основные общеобразовательные программы основного общего </a:t>
            </a:r>
            <a:r>
              <a:rPr lang="ru-RU"/>
              <a:t>образования </a:t>
            </a:r>
            <a:r>
              <a:rPr lang="ru-RU" smtClean="0"/>
              <a:t> </a:t>
            </a:r>
            <a:r>
              <a:rPr lang="ru-RU" u="sng" smtClean="0">
                <a:hlinkClick r:id="rId2"/>
              </a:rPr>
              <a:t>http</a:t>
            </a:r>
            <a:r>
              <a:rPr lang="ru-RU" u="sng" dirty="0">
                <a:hlinkClick r:id="rId2"/>
              </a:rPr>
              <a:t>://www.fipi.ru/view/sections/227/docs/628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ГИА – 2013 по химии </a:t>
            </a:r>
            <a:r>
              <a:rPr lang="ru-RU" u="sng" dirty="0">
                <a:hlinkClick r:id="rId3"/>
              </a:rPr>
              <a:t>http://ege.yandex.ru/chemistry-gia/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ГИА – 2013: Экзамен в новой форме: Химия: 9-й </a:t>
            </a:r>
            <a:r>
              <a:rPr lang="ru-RU" dirty="0" err="1"/>
              <a:t>кл</a:t>
            </a:r>
            <a:r>
              <a:rPr lang="ru-RU" dirty="0"/>
              <a:t>.: Тренировочные варианты экзаменационных работ для проведения государственной итоговой аттестации в новой форме/ авт.-сост. Д.Ю. </a:t>
            </a:r>
            <a:r>
              <a:rPr lang="ru-RU" dirty="0" err="1"/>
              <a:t>Добротин</a:t>
            </a:r>
            <a:r>
              <a:rPr lang="ru-RU" dirty="0"/>
              <a:t>, А.А. Каверина. – М.: </a:t>
            </a:r>
            <a:r>
              <a:rPr lang="ru-RU" dirty="0" err="1"/>
              <a:t>Астрель</a:t>
            </a:r>
            <a:r>
              <a:rPr lang="ru-RU" dirty="0"/>
              <a:t>, 2013. – 59, [5] с.: ил. – (Федеральный институт педагогических измерений).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ГИА – 2012: Экзамен в новой форме: Химия: 9-й </a:t>
            </a:r>
            <a:r>
              <a:rPr lang="ru-RU" dirty="0" err="1"/>
              <a:t>кл</a:t>
            </a:r>
            <a:r>
              <a:rPr lang="ru-RU" dirty="0"/>
              <a:t>.: Тренировочные варианты экзаменационных работ для проведения государственной итоговой аттестации в новой форме/ авт.-сост. Д.Ю. </a:t>
            </a:r>
            <a:r>
              <a:rPr lang="ru-RU" dirty="0" err="1"/>
              <a:t>Добротин</a:t>
            </a:r>
            <a:r>
              <a:rPr lang="ru-RU" dirty="0"/>
              <a:t>, А.А. Каверина. – М.: АСТ: </a:t>
            </a:r>
            <a:r>
              <a:rPr lang="ru-RU" dirty="0" err="1"/>
              <a:t>Астрель</a:t>
            </a:r>
            <a:r>
              <a:rPr lang="ru-RU" dirty="0"/>
              <a:t>, 2012. – 62, [2] с.: ил. – (Федеральный институт педагогических измерений).</a:t>
            </a:r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Иллюстрации:</a:t>
            </a:r>
          </a:p>
          <a:p>
            <a:r>
              <a:rPr lang="de-DE" u="sng" dirty="0" smtClean="0">
                <a:hlinkClick r:id="rId4"/>
              </a:rPr>
              <a:t>http://www.crystalgraphics.com</a:t>
            </a:r>
            <a:r>
              <a:rPr lang="ru-RU" u="sng" dirty="0" smtClean="0"/>
              <a:t> </a:t>
            </a:r>
            <a:r>
              <a:rPr lang="ru-RU" dirty="0" smtClean="0"/>
              <a:t>– макет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1,4 Answers,C,60,0,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285746" y="2924944"/>
          <a:ext cx="4572508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381642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хлор и водород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кислород и кальций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азот и вода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железо и сера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2411760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908720"/>
            <a:ext cx="8712968" cy="101566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1</a:t>
            </a:r>
          </a:p>
          <a:p>
            <a:pPr algn="ctr"/>
            <a:r>
              <a:rPr lang="ru-RU" sz="3200" b="1" u="sng" dirty="0" smtClean="0">
                <a:solidFill>
                  <a:srgbClr val="002060"/>
                </a:solidFill>
              </a:rPr>
              <a:t>Не реагируют</a:t>
            </a:r>
            <a:r>
              <a:rPr lang="ru-RU" sz="3200" b="1" dirty="0" smtClean="0">
                <a:solidFill>
                  <a:srgbClr val="002060"/>
                </a:solidFill>
              </a:rPr>
              <a:t> друг с другом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2,4 Answers,D,60,0,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68533" y="2924944"/>
          <a:ext cx="8406934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7650850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меди с водой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золота с кислородом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серебра с разбавленной серной кислотой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алюминия с раствором </a:t>
                      </a:r>
                      <a:r>
                        <a:rPr lang="ru-RU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гидроксида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калия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539552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908720"/>
            <a:ext cx="8712968" cy="101566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2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Возможна реакция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3,4 Answers,D,60,3,4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766411" y="2924944"/>
          <a:ext cx="1611179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855095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Hg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923928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908720"/>
            <a:ext cx="8712968" cy="101566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3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При обычных условиях с водой реагирует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4,4 Answers,C,60,3,4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88986" y="2924944"/>
          <a:ext cx="4766029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4009945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азотом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серой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хлоридом меди(II)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оксидом углерода(IV)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2339752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908720"/>
            <a:ext cx="8712968" cy="100027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4</a:t>
            </a:r>
          </a:p>
          <a:p>
            <a:pPr algn="ctr"/>
            <a:r>
              <a:rPr lang="ru-RU" sz="3100" b="1" dirty="0" smtClean="0">
                <a:solidFill>
                  <a:srgbClr val="002060"/>
                </a:solidFill>
              </a:rPr>
              <a:t>Железо при комнатной температуре реагирует с</a:t>
            </a:r>
            <a:endParaRPr lang="ru-RU" sz="31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5,4 Answers,B,60,3,4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84349" y="2924944"/>
          <a:ext cx="4975302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4219218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медью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оксидом меди (II)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сульфатом мели (II)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гидроксидом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меди (II)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2267744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908720"/>
            <a:ext cx="8712968" cy="101566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5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Водород реагирует с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6,4 Answers,A,60,3,4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796227" y="2924944"/>
          <a:ext cx="1551547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795463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NaI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KF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923928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908720"/>
            <a:ext cx="8712968" cy="101566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6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Хлор реагирует с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7,4 Answers,D,60,3,4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239898" y="2924944"/>
          <a:ext cx="4664205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3908121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кислород и углерод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магний и сера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алюминий и фосфор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натрий и кальций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2411760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908720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7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В реакцию с водой при комнатной температуре вступают оба вещества пары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8,4 Answers,A,60,3,4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356022" y="2924944"/>
          <a:ext cx="2431957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1675873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AgNO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(SO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FeSO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NaOH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491880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908720"/>
            <a:ext cx="8712968" cy="101566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8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Медь реагирует с раствором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453</Words>
  <Application>Microsoft Office PowerPoint</Application>
  <PresentationFormat>Экран (4:3)</PresentationFormat>
  <Paragraphs>114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egorova</cp:lastModifiedBy>
  <cp:revision>38</cp:revision>
  <dcterms:created xsi:type="dcterms:W3CDTF">2013-03-03T11:29:53Z</dcterms:created>
  <dcterms:modified xsi:type="dcterms:W3CDTF">2013-08-13T07:17:18Z</dcterms:modified>
</cp:coreProperties>
</file>